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ристина Мокрова" userId="ce25f51fd6c1a8d9" providerId="LiveId" clId="{6310B281-0D88-4BD0-A81D-0D3BBCDC7A82}"/>
    <pc:docChg chg="undo custSel delSld modSld">
      <pc:chgData name="Кристина Мокрова" userId="ce25f51fd6c1a8d9" providerId="LiveId" clId="{6310B281-0D88-4BD0-A81D-0D3BBCDC7A82}" dt="2025-07-31T15:39:42.152" v="354"/>
      <pc:docMkLst>
        <pc:docMk/>
      </pc:docMkLst>
      <pc:sldChg chg="modSp mod">
        <pc:chgData name="Кристина Мокрова" userId="ce25f51fd6c1a8d9" providerId="LiveId" clId="{6310B281-0D88-4BD0-A81D-0D3BBCDC7A82}" dt="2025-07-29T11:47:49.250" v="309" actId="20577"/>
        <pc:sldMkLst>
          <pc:docMk/>
          <pc:sldMk cId="0" sldId="257"/>
        </pc:sldMkLst>
        <pc:spChg chg="mod">
          <ac:chgData name="Кристина Мокрова" userId="ce25f51fd6c1a8d9" providerId="LiveId" clId="{6310B281-0D88-4BD0-A81D-0D3BBCDC7A82}" dt="2025-07-29T11:47:49.250" v="309" actId="20577"/>
          <ac:spMkLst>
            <pc:docMk/>
            <pc:sldMk cId="0" sldId="257"/>
            <ac:spMk id="99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6:34.457" v="1" actId="692"/>
          <ac:picMkLst>
            <pc:docMk/>
            <pc:sldMk cId="0" sldId="257"/>
            <ac:picMk id="100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26:36.238" v="2" actId="692"/>
          <ac:picMkLst>
            <pc:docMk/>
            <pc:sldMk cId="0" sldId="257"/>
            <ac:picMk id="101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49:08.637" v="312"/>
        <pc:sldMkLst>
          <pc:docMk/>
          <pc:sldMk cId="0" sldId="258"/>
        </pc:sldMkLst>
        <pc:spChg chg="mod">
          <ac:chgData name="Кристина Мокрова" userId="ce25f51fd6c1a8d9" providerId="LiveId" clId="{6310B281-0D88-4BD0-A81D-0D3BBCDC7A82}" dt="2025-07-29T11:49:08.637" v="312"/>
          <ac:spMkLst>
            <pc:docMk/>
            <pc:sldMk cId="0" sldId="258"/>
            <ac:spMk id="105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6:43.816" v="5" actId="692"/>
          <ac:picMkLst>
            <pc:docMk/>
            <pc:sldMk cId="0" sldId="258"/>
            <ac:picMk id="106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08:40.053" v="145" actId="20577"/>
        <pc:sldMkLst>
          <pc:docMk/>
          <pc:sldMk cId="0" sldId="259"/>
        </pc:sldMkLst>
        <pc:spChg chg="mod">
          <ac:chgData name="Кристина Мокрова" userId="ce25f51fd6c1a8d9" providerId="LiveId" clId="{6310B281-0D88-4BD0-A81D-0D3BBCDC7A82}" dt="2025-07-29T11:08:40.053" v="145" actId="20577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9T11:07:53.445" v="138" actId="1076"/>
          <ac:spMkLst>
            <pc:docMk/>
            <pc:sldMk cId="0" sldId="259"/>
            <ac:spMk id="112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7:07.173" v="12" actId="1076"/>
          <ac:picMkLst>
            <pc:docMk/>
            <pc:sldMk cId="0" sldId="259"/>
            <ac:picMk id="111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27:45.204" v="18" actId="692"/>
        <pc:sldMkLst>
          <pc:docMk/>
          <pc:sldMk cId="0" sldId="260"/>
        </pc:sldMkLst>
        <pc:spChg chg="mod">
          <ac:chgData name="Кристина Мокрова" userId="ce25f51fd6c1a8d9" providerId="LiveId" clId="{6310B281-0D88-4BD0-A81D-0D3BBCDC7A82}" dt="2025-07-28T12:27:41.988" v="17" actId="20577"/>
          <ac:spMkLst>
            <pc:docMk/>
            <pc:sldMk cId="0" sldId="260"/>
            <ac:spMk id="117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7:45.204" v="18" actId="692"/>
          <ac:picMkLst>
            <pc:docMk/>
            <pc:sldMk cId="0" sldId="260"/>
            <ac:picMk id="116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27:59.802" v="24" actId="692"/>
        <pc:sldMkLst>
          <pc:docMk/>
          <pc:sldMk cId="0" sldId="261"/>
        </pc:sldMkLst>
        <pc:spChg chg="mod">
          <ac:chgData name="Кристина Мокрова" userId="ce25f51fd6c1a8d9" providerId="LiveId" clId="{6310B281-0D88-4BD0-A81D-0D3BBCDC7A82}" dt="2025-07-28T12:27:55.912" v="21" actId="14100"/>
          <ac:spMkLst>
            <pc:docMk/>
            <pc:sldMk cId="0" sldId="261"/>
            <ac:spMk id="118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7:59.802" v="24" actId="692"/>
          <ac:picMkLst>
            <pc:docMk/>
            <pc:sldMk cId="0" sldId="261"/>
            <ac:picMk id="119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28:07.824" v="26" actId="692"/>
        <pc:sldMkLst>
          <pc:docMk/>
          <pc:sldMk cId="0" sldId="262"/>
        </pc:sldMkLst>
        <pc:spChg chg="mod">
          <ac:chgData name="Кристина Мокрова" userId="ce25f51fd6c1a8d9" providerId="LiveId" clId="{6310B281-0D88-4BD0-A81D-0D3BBCDC7A82}" dt="2025-07-28T12:28:05.769" v="25" actId="20577"/>
          <ac:spMkLst>
            <pc:docMk/>
            <pc:sldMk cId="0" sldId="262"/>
            <ac:spMk id="123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8:07.824" v="26" actId="692"/>
          <ac:picMkLst>
            <pc:docMk/>
            <pc:sldMk cId="0" sldId="262"/>
            <ac:picMk id="124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10:00.067" v="147" actId="14100"/>
        <pc:sldMkLst>
          <pc:docMk/>
          <pc:sldMk cId="0" sldId="263"/>
        </pc:sldMkLst>
        <pc:spChg chg="mod">
          <ac:chgData name="Кристина Мокрова" userId="ce25f51fd6c1a8d9" providerId="LiveId" clId="{6310B281-0D88-4BD0-A81D-0D3BBCDC7A82}" dt="2025-07-29T11:10:00.067" v="147" actId="14100"/>
          <ac:spMkLst>
            <pc:docMk/>
            <pc:sldMk cId="0" sldId="263"/>
            <ac:spMk id="128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8:21.954" v="28" actId="692"/>
          <ac:picMkLst>
            <pc:docMk/>
            <pc:sldMk cId="0" sldId="263"/>
            <ac:picMk id="129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28:31.407" v="30" actId="692"/>
        <pc:sldMkLst>
          <pc:docMk/>
          <pc:sldMk cId="0" sldId="264"/>
        </pc:sldMkLst>
        <pc:spChg chg="mod">
          <ac:chgData name="Кристина Мокрова" userId="ce25f51fd6c1a8d9" providerId="LiveId" clId="{6310B281-0D88-4BD0-A81D-0D3BBCDC7A82}" dt="2025-07-28T12:28:28.982" v="29" actId="20577"/>
          <ac:spMkLst>
            <pc:docMk/>
            <pc:sldMk cId="0" sldId="264"/>
            <ac:spMk id="133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8:31.407" v="30" actId="692"/>
          <ac:picMkLst>
            <pc:docMk/>
            <pc:sldMk cId="0" sldId="264"/>
            <ac:picMk id="134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28:41.098" v="32" actId="692"/>
        <pc:sldMkLst>
          <pc:docMk/>
          <pc:sldMk cId="0" sldId="265"/>
        </pc:sldMkLst>
        <pc:spChg chg="mod">
          <ac:chgData name="Кристина Мокрова" userId="ce25f51fd6c1a8d9" providerId="LiveId" clId="{6310B281-0D88-4BD0-A81D-0D3BBCDC7A82}" dt="2025-07-28T12:28:38.932" v="31" actId="20577"/>
          <ac:spMkLst>
            <pc:docMk/>
            <pc:sldMk cId="0" sldId="265"/>
            <ac:spMk id="138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8:41.098" v="32" actId="692"/>
          <ac:picMkLst>
            <pc:docMk/>
            <pc:sldMk cId="0" sldId="265"/>
            <ac:picMk id="139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0:21.366" v="316" actId="20577"/>
        <pc:sldMkLst>
          <pc:docMk/>
          <pc:sldMk cId="0" sldId="266"/>
        </pc:sldMkLst>
        <pc:spChg chg="mod">
          <ac:chgData name="Кристина Мокрова" userId="ce25f51fd6c1a8d9" providerId="LiveId" clId="{6310B281-0D88-4BD0-A81D-0D3BBCDC7A82}" dt="2025-07-29T11:50:21.366" v="316" actId="20577"/>
          <ac:spMkLst>
            <pc:docMk/>
            <pc:sldMk cId="0" sldId="266"/>
            <ac:spMk id="144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8T12:38:21.163" v="37" actId="20577"/>
          <ac:spMkLst>
            <pc:docMk/>
            <pc:sldMk cId="0" sldId="266"/>
            <ac:spMk id="145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28:54.853" v="35" actId="692"/>
          <ac:picMkLst>
            <pc:docMk/>
            <pc:sldMk cId="0" sldId="266"/>
            <ac:picMk id="146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38:18.673" v="36" actId="692"/>
          <ac:picMkLst>
            <pc:docMk/>
            <pc:sldMk cId="0" sldId="266"/>
            <ac:picMk id="147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0:26.677" v="318" actId="20577"/>
        <pc:sldMkLst>
          <pc:docMk/>
          <pc:sldMk cId="0" sldId="267"/>
        </pc:sldMkLst>
        <pc:spChg chg="mod">
          <ac:chgData name="Кристина Мокрова" userId="ce25f51fd6c1a8d9" providerId="LiveId" clId="{6310B281-0D88-4BD0-A81D-0D3BBCDC7A82}" dt="2025-07-29T11:50:26.677" v="318" actId="20577"/>
          <ac:spMkLst>
            <pc:docMk/>
            <pc:sldMk cId="0" sldId="267"/>
            <ac:spMk id="151" creationId="{00000000-0000-0000-0000-000000000000}"/>
          </ac:spMkLst>
        </pc:spChg>
        <pc:spChg chg="mod ord">
          <ac:chgData name="Кристина Мокрова" userId="ce25f51fd6c1a8d9" providerId="LiveId" clId="{6310B281-0D88-4BD0-A81D-0D3BBCDC7A82}" dt="2025-07-29T11:11:00.086" v="152" actId="166"/>
          <ac:spMkLst>
            <pc:docMk/>
            <pc:sldMk cId="0" sldId="267"/>
            <ac:spMk id="152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9T11:10:55.275" v="150" actId="1076"/>
          <ac:picMkLst>
            <pc:docMk/>
            <pc:sldMk cId="0" sldId="267"/>
            <ac:picMk id="153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38:41.644" v="43" actId="14100"/>
          <ac:picMkLst>
            <pc:docMk/>
            <pc:sldMk cId="0" sldId="267"/>
            <ac:picMk id="154" creationId="{00000000-0000-0000-0000-000000000000}"/>
          </ac:picMkLst>
        </pc:picChg>
      </pc:sldChg>
      <pc:sldChg chg="addSp modSp mod">
        <pc:chgData name="Кристина Мокрова" userId="ce25f51fd6c1a8d9" providerId="LiveId" clId="{6310B281-0D88-4BD0-A81D-0D3BBCDC7A82}" dt="2025-07-29T11:13:40.403" v="173" actId="1076"/>
        <pc:sldMkLst>
          <pc:docMk/>
          <pc:sldMk cId="0" sldId="268"/>
        </pc:sldMkLst>
        <pc:spChg chg="add mod">
          <ac:chgData name="Кристина Мокрова" userId="ce25f51fd6c1a8d9" providerId="LiveId" clId="{6310B281-0D88-4BD0-A81D-0D3BBCDC7A82}" dt="2025-07-29T11:13:40.403" v="173" actId="1076"/>
          <ac:spMkLst>
            <pc:docMk/>
            <pc:sldMk cId="0" sldId="268"/>
            <ac:spMk id="2" creationId="{03892DC7-6F27-F1E5-42C1-E38918B17E17}"/>
          </ac:spMkLst>
        </pc:spChg>
        <pc:spChg chg="mod">
          <ac:chgData name="Кристина Мокрова" userId="ce25f51fd6c1a8d9" providerId="LiveId" clId="{6310B281-0D88-4BD0-A81D-0D3BBCDC7A82}" dt="2025-07-29T11:13:08.821" v="168" actId="20577"/>
          <ac:spMkLst>
            <pc:docMk/>
            <pc:sldMk cId="0" sldId="268"/>
            <ac:spMk id="158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8T12:39:22.406" v="48" actId="14100"/>
          <ac:spMkLst>
            <pc:docMk/>
            <pc:sldMk cId="0" sldId="268"/>
            <ac:spMk id="162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39:25.344" v="49" actId="692"/>
          <ac:picMkLst>
            <pc:docMk/>
            <pc:sldMk cId="0" sldId="268"/>
            <ac:picMk id="159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39:28.402" v="50" actId="692"/>
          <ac:picMkLst>
            <pc:docMk/>
            <pc:sldMk cId="0" sldId="268"/>
            <ac:picMk id="161" creationId="{00000000-0000-0000-0000-000000000000}"/>
          </ac:picMkLst>
        </pc:picChg>
      </pc:sldChg>
      <pc:sldChg chg="addSp modSp mod">
        <pc:chgData name="Кристина Мокрова" userId="ce25f51fd6c1a8d9" providerId="LiveId" clId="{6310B281-0D88-4BD0-A81D-0D3BBCDC7A82}" dt="2025-07-29T11:50:53.847" v="320" actId="20577"/>
        <pc:sldMkLst>
          <pc:docMk/>
          <pc:sldMk cId="0" sldId="269"/>
        </pc:sldMkLst>
        <pc:spChg chg="mod">
          <ac:chgData name="Кристина Мокрова" userId="ce25f51fd6c1a8d9" providerId="LiveId" clId="{6310B281-0D88-4BD0-A81D-0D3BBCDC7A82}" dt="2025-07-29T11:50:53.847" v="320" actId="20577"/>
          <ac:spMkLst>
            <pc:docMk/>
            <pc:sldMk cId="0" sldId="269"/>
            <ac:spMk id="166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9T11:14:10.952" v="176" actId="1076"/>
          <ac:spMkLst>
            <pc:docMk/>
            <pc:sldMk cId="0" sldId="269"/>
            <ac:spMk id="168" creationId="{00000000-0000-0000-0000-000000000000}"/>
          </ac:spMkLst>
        </pc:spChg>
        <pc:picChg chg="add mod">
          <ac:chgData name="Кристина Мокрова" userId="ce25f51fd6c1a8d9" providerId="LiveId" clId="{6310B281-0D88-4BD0-A81D-0D3BBCDC7A82}" dt="2025-07-29T11:15:24.521" v="216" actId="1076"/>
          <ac:picMkLst>
            <pc:docMk/>
            <pc:sldMk cId="0" sldId="269"/>
            <ac:picMk id="2" creationId="{BAF99FB8-BC05-2AD2-AEC5-8D7A68570E7D}"/>
          </ac:picMkLst>
        </pc:picChg>
        <pc:picChg chg="mod">
          <ac:chgData name="Кристина Мокрова" userId="ce25f51fd6c1a8d9" providerId="LiveId" clId="{6310B281-0D88-4BD0-A81D-0D3BBCDC7A82}" dt="2025-07-29T11:14:15.202" v="177" actId="1076"/>
          <ac:picMkLst>
            <pc:docMk/>
            <pc:sldMk cId="0" sldId="269"/>
            <ac:picMk id="167" creationId="{00000000-0000-0000-0000-000000000000}"/>
          </ac:picMkLst>
        </pc:picChg>
      </pc:sldChg>
      <pc:sldChg chg="modSp del mod">
        <pc:chgData name="Кристина Мокрова" userId="ce25f51fd6c1a8d9" providerId="LiveId" clId="{6310B281-0D88-4BD0-A81D-0D3BBCDC7A82}" dt="2025-07-29T11:15:34.463" v="217" actId="2696"/>
        <pc:sldMkLst>
          <pc:docMk/>
          <pc:sldMk cId="0" sldId="270"/>
        </pc:sldMkLst>
      </pc:sldChg>
      <pc:sldChg chg="addSp modSp mod">
        <pc:chgData name="Кристина Мокрова" userId="ce25f51fd6c1a8d9" providerId="LiveId" clId="{6310B281-0D88-4BD0-A81D-0D3BBCDC7A82}" dt="2025-07-29T11:17:34.232" v="246" actId="1076"/>
        <pc:sldMkLst>
          <pc:docMk/>
          <pc:sldMk cId="0" sldId="271"/>
        </pc:sldMkLst>
        <pc:spChg chg="mod">
          <ac:chgData name="Кристина Мокрова" userId="ce25f51fd6c1a8d9" providerId="LiveId" clId="{6310B281-0D88-4BD0-A81D-0D3BBCDC7A82}" dt="2025-07-29T11:17:30.186" v="245" actId="20577"/>
          <ac:spMkLst>
            <pc:docMk/>
            <pc:sldMk cId="0" sldId="271"/>
            <ac:spMk id="179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9T11:17:24.102" v="243" actId="14100"/>
          <ac:spMkLst>
            <pc:docMk/>
            <pc:sldMk cId="0" sldId="271"/>
            <ac:spMk id="181" creationId="{00000000-0000-0000-0000-000000000000}"/>
          </ac:spMkLst>
        </pc:spChg>
        <pc:picChg chg="add mod">
          <ac:chgData name="Кристина Мокрова" userId="ce25f51fd6c1a8d9" providerId="LiveId" clId="{6310B281-0D88-4BD0-A81D-0D3BBCDC7A82}" dt="2025-07-29T11:17:34.232" v="246" actId="1076"/>
          <ac:picMkLst>
            <pc:docMk/>
            <pc:sldMk cId="0" sldId="271"/>
            <ac:picMk id="2" creationId="{51E54D11-5DF7-2DBC-D563-A1468AF15490}"/>
          </ac:picMkLst>
        </pc:picChg>
        <pc:picChg chg="mod">
          <ac:chgData name="Кристина Мокрова" userId="ce25f51fd6c1a8d9" providerId="LiveId" clId="{6310B281-0D88-4BD0-A81D-0D3BBCDC7A82}" dt="2025-07-29T11:17:18.472" v="241" actId="1076"/>
          <ac:picMkLst>
            <pc:docMk/>
            <pc:sldMk cId="0" sldId="271"/>
            <ac:picMk id="180" creationId="{00000000-0000-0000-0000-000000000000}"/>
          </ac:picMkLst>
        </pc:picChg>
      </pc:sldChg>
      <pc:sldChg chg="modSp del mod">
        <pc:chgData name="Кристина Мокрова" userId="ce25f51fd6c1a8d9" providerId="LiveId" clId="{6310B281-0D88-4BD0-A81D-0D3BBCDC7A82}" dt="2025-07-29T11:17:48" v="247" actId="2696"/>
        <pc:sldMkLst>
          <pc:docMk/>
          <pc:sldMk cId="0" sldId="272"/>
        </pc:sldMkLst>
      </pc:sldChg>
      <pc:sldChg chg="addSp modSp mod">
        <pc:chgData name="Кристина Мокрова" userId="ce25f51fd6c1a8d9" providerId="LiveId" clId="{6310B281-0D88-4BD0-A81D-0D3BBCDC7A82}" dt="2025-07-29T11:51:12.149" v="324" actId="20577"/>
        <pc:sldMkLst>
          <pc:docMk/>
          <pc:sldMk cId="0" sldId="273"/>
        </pc:sldMkLst>
        <pc:spChg chg="add mod">
          <ac:chgData name="Кристина Мокрова" userId="ce25f51fd6c1a8d9" providerId="LiveId" clId="{6310B281-0D88-4BD0-A81D-0D3BBCDC7A82}" dt="2025-07-29T11:19:42.087" v="255" actId="1076"/>
          <ac:spMkLst>
            <pc:docMk/>
            <pc:sldMk cId="0" sldId="273"/>
            <ac:spMk id="2" creationId="{F0D40B13-B39F-2D3A-CB17-193332E72ADB}"/>
          </ac:spMkLst>
        </pc:spChg>
        <pc:spChg chg="add mod">
          <ac:chgData name="Кристина Мокрова" userId="ce25f51fd6c1a8d9" providerId="LiveId" clId="{6310B281-0D88-4BD0-A81D-0D3BBCDC7A82}" dt="2025-07-29T11:20:27.568" v="264" actId="1076"/>
          <ac:spMkLst>
            <pc:docMk/>
            <pc:sldMk cId="0" sldId="273"/>
            <ac:spMk id="3" creationId="{760A6D13-BEE2-FC88-244A-E279A9922384}"/>
          </ac:spMkLst>
        </pc:spChg>
        <pc:spChg chg="mod">
          <ac:chgData name="Кристина Мокрова" userId="ce25f51fd6c1a8d9" providerId="LiveId" clId="{6310B281-0D88-4BD0-A81D-0D3BBCDC7A82}" dt="2025-07-29T11:51:12.149" v="324" actId="20577"/>
          <ac:spMkLst>
            <pc:docMk/>
            <pc:sldMk cId="0" sldId="273"/>
            <ac:spMk id="190" creationId="{00000000-0000-0000-0000-000000000000}"/>
          </ac:spMkLst>
        </pc:spChg>
        <pc:spChg chg="mod">
          <ac:chgData name="Кристина Мокрова" userId="ce25f51fd6c1a8d9" providerId="LiveId" clId="{6310B281-0D88-4BD0-A81D-0D3BBCDC7A82}" dt="2025-07-28T12:41:04.861" v="64" actId="20577"/>
          <ac:spMkLst>
            <pc:docMk/>
            <pc:sldMk cId="0" sldId="273"/>
            <ac:spMk id="193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1:00.670" v="63" actId="692"/>
          <ac:picMkLst>
            <pc:docMk/>
            <pc:sldMk cId="0" sldId="273"/>
            <ac:picMk id="191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9T11:20:23.871" v="263" actId="1076"/>
          <ac:picMkLst>
            <pc:docMk/>
            <pc:sldMk cId="0" sldId="273"/>
            <ac:picMk id="192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1:10.533" v="66" actId="692"/>
          <ac:picMkLst>
            <pc:docMk/>
            <pc:sldMk cId="0" sldId="273"/>
            <ac:picMk id="194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1:23.742" v="328" actId="20577"/>
        <pc:sldMkLst>
          <pc:docMk/>
          <pc:sldMk cId="0" sldId="274"/>
        </pc:sldMkLst>
        <pc:spChg chg="mod">
          <ac:chgData name="Кристина Мокрова" userId="ce25f51fd6c1a8d9" providerId="LiveId" clId="{6310B281-0D88-4BD0-A81D-0D3BBCDC7A82}" dt="2025-07-29T11:51:23.742" v="328" actId="20577"/>
          <ac:spMkLst>
            <pc:docMk/>
            <pc:sldMk cId="0" sldId="274"/>
            <ac:spMk id="198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1:40.375" v="70" actId="692"/>
          <ac:picMkLst>
            <pc:docMk/>
            <pc:sldMk cId="0" sldId="274"/>
            <ac:picMk id="199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1:42.565" v="71" actId="692"/>
          <ac:picMkLst>
            <pc:docMk/>
            <pc:sldMk cId="0" sldId="274"/>
            <ac:picMk id="200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1:44.667" v="72" actId="692"/>
          <ac:picMkLst>
            <pc:docMk/>
            <pc:sldMk cId="0" sldId="274"/>
            <ac:picMk id="201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42:33.403" v="80" actId="692"/>
        <pc:sldMkLst>
          <pc:docMk/>
          <pc:sldMk cId="0" sldId="275"/>
        </pc:sldMkLst>
        <pc:spChg chg="mod">
          <ac:chgData name="Кристина Мокрова" userId="ce25f51fd6c1a8d9" providerId="LiveId" clId="{6310B281-0D88-4BD0-A81D-0D3BBCDC7A82}" dt="2025-07-28T12:42:12.939" v="78" actId="20577"/>
          <ac:spMkLst>
            <pc:docMk/>
            <pc:sldMk cId="0" sldId="275"/>
            <ac:spMk id="207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2:28.995" v="79" actId="692"/>
          <ac:picMkLst>
            <pc:docMk/>
            <pc:sldMk cId="0" sldId="275"/>
            <ac:picMk id="208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2:33.403" v="80" actId="692"/>
          <ac:picMkLst>
            <pc:docMk/>
            <pc:sldMk cId="0" sldId="275"/>
            <ac:picMk id="209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26:20.951" v="266" actId="1076"/>
        <pc:sldMkLst>
          <pc:docMk/>
          <pc:sldMk cId="0" sldId="276"/>
        </pc:sldMkLst>
        <pc:spChg chg="mod">
          <ac:chgData name="Кристина Мокрова" userId="ce25f51fd6c1a8d9" providerId="LiveId" clId="{6310B281-0D88-4BD0-A81D-0D3BBCDC7A82}" dt="2025-07-29T11:26:20.951" v="266" actId="1076"/>
          <ac:spMkLst>
            <pc:docMk/>
            <pc:sldMk cId="0" sldId="276"/>
            <ac:spMk id="213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2:54.850" v="88" actId="692"/>
          <ac:picMkLst>
            <pc:docMk/>
            <pc:sldMk cId="0" sldId="276"/>
            <ac:picMk id="214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2:57.766" v="90" actId="692"/>
          <ac:picMkLst>
            <pc:docMk/>
            <pc:sldMk cId="0" sldId="276"/>
            <ac:picMk id="215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2:51.772" v="86" actId="692"/>
          <ac:picMkLst>
            <pc:docMk/>
            <pc:sldMk cId="0" sldId="276"/>
            <ac:picMk id="216" creationId="{00000000-0000-0000-0000-000000000000}"/>
          </ac:picMkLst>
        </pc:picChg>
      </pc:sldChg>
      <pc:sldChg chg="delSp modSp mod">
        <pc:chgData name="Кристина Мокрова" userId="ce25f51fd6c1a8d9" providerId="LiveId" clId="{6310B281-0D88-4BD0-A81D-0D3BBCDC7A82}" dt="2025-07-29T11:52:03.926" v="341" actId="20577"/>
        <pc:sldMkLst>
          <pc:docMk/>
          <pc:sldMk cId="0" sldId="277"/>
        </pc:sldMkLst>
        <pc:spChg chg="mod">
          <ac:chgData name="Кристина Мокрова" userId="ce25f51fd6c1a8d9" providerId="LiveId" clId="{6310B281-0D88-4BD0-A81D-0D3BBCDC7A82}" dt="2025-07-29T11:52:03.926" v="341" actId="20577"/>
          <ac:spMkLst>
            <pc:docMk/>
            <pc:sldMk cId="0" sldId="277"/>
            <ac:spMk id="222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3:17.741" v="96" actId="692"/>
          <ac:picMkLst>
            <pc:docMk/>
            <pc:sldMk cId="0" sldId="277"/>
            <ac:picMk id="223" creationId="{00000000-0000-0000-0000-000000000000}"/>
          </ac:picMkLst>
        </pc:picChg>
        <pc:picChg chg="mod">
          <ac:chgData name="Кристина Мокрова" userId="ce25f51fd6c1a8d9" providerId="LiveId" clId="{6310B281-0D88-4BD0-A81D-0D3BBCDC7A82}" dt="2025-07-28T12:43:26.288" v="97" actId="692"/>
          <ac:picMkLst>
            <pc:docMk/>
            <pc:sldMk cId="0" sldId="277"/>
            <ac:picMk id="225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43:43.379" v="102" actId="692"/>
        <pc:sldMkLst>
          <pc:docMk/>
          <pc:sldMk cId="0" sldId="278"/>
        </pc:sldMkLst>
        <pc:spChg chg="mod">
          <ac:chgData name="Кристина Мокрова" userId="ce25f51fd6c1a8d9" providerId="LiveId" clId="{6310B281-0D88-4BD0-A81D-0D3BBCDC7A82}" dt="2025-07-28T12:43:40.608" v="101" actId="20577"/>
          <ac:spMkLst>
            <pc:docMk/>
            <pc:sldMk cId="0" sldId="278"/>
            <ac:spMk id="229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3:43.379" v="102" actId="692"/>
          <ac:picMkLst>
            <pc:docMk/>
            <pc:sldMk cId="0" sldId="278"/>
            <ac:picMk id="230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43:51.998" v="104" actId="692"/>
        <pc:sldMkLst>
          <pc:docMk/>
          <pc:sldMk cId="0" sldId="279"/>
        </pc:sldMkLst>
        <pc:spChg chg="mod">
          <ac:chgData name="Кристина Мокрова" userId="ce25f51fd6c1a8d9" providerId="LiveId" clId="{6310B281-0D88-4BD0-A81D-0D3BBCDC7A82}" dt="2025-07-28T12:43:49.332" v="103" actId="20577"/>
          <ac:spMkLst>
            <pc:docMk/>
            <pc:sldMk cId="0" sldId="279"/>
            <ac:spMk id="234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3:51.998" v="104" actId="692"/>
          <ac:picMkLst>
            <pc:docMk/>
            <pc:sldMk cId="0" sldId="279"/>
            <ac:picMk id="235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2:32.011" v="345" actId="20577"/>
        <pc:sldMkLst>
          <pc:docMk/>
          <pc:sldMk cId="0" sldId="280"/>
        </pc:sldMkLst>
        <pc:spChg chg="mod">
          <ac:chgData name="Кристина Мокрова" userId="ce25f51fd6c1a8d9" providerId="LiveId" clId="{6310B281-0D88-4BD0-A81D-0D3BBCDC7A82}" dt="2025-07-29T11:52:32.011" v="345" actId="20577"/>
          <ac:spMkLst>
            <pc:docMk/>
            <pc:sldMk cId="0" sldId="280"/>
            <ac:spMk id="239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4:23.314" v="115" actId="692"/>
          <ac:picMkLst>
            <pc:docMk/>
            <pc:sldMk cId="0" sldId="280"/>
            <ac:picMk id="240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8T12:44:36.929" v="117" actId="692"/>
        <pc:sldMkLst>
          <pc:docMk/>
          <pc:sldMk cId="0" sldId="281"/>
        </pc:sldMkLst>
        <pc:spChg chg="mod">
          <ac:chgData name="Кристина Мокрова" userId="ce25f51fd6c1a8d9" providerId="LiveId" clId="{6310B281-0D88-4BD0-A81D-0D3BBCDC7A82}" dt="2025-07-28T12:44:34.803" v="116" actId="20577"/>
          <ac:spMkLst>
            <pc:docMk/>
            <pc:sldMk cId="0" sldId="281"/>
            <ac:spMk id="244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4:36.929" v="117" actId="692"/>
          <ac:picMkLst>
            <pc:docMk/>
            <pc:sldMk cId="0" sldId="281"/>
            <ac:picMk id="245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2:40.398" v="347" actId="20577"/>
        <pc:sldMkLst>
          <pc:docMk/>
          <pc:sldMk cId="0" sldId="282"/>
        </pc:sldMkLst>
        <pc:spChg chg="mod">
          <ac:chgData name="Кристина Мокрова" userId="ce25f51fd6c1a8d9" providerId="LiveId" clId="{6310B281-0D88-4BD0-A81D-0D3BBCDC7A82}" dt="2025-07-29T11:52:40.398" v="347" actId="20577"/>
          <ac:spMkLst>
            <pc:docMk/>
            <pc:sldMk cId="0" sldId="282"/>
            <ac:spMk id="249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4:57.063" v="128" actId="692"/>
          <ac:picMkLst>
            <pc:docMk/>
            <pc:sldMk cId="0" sldId="282"/>
            <ac:picMk id="250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29T11:52:54.213" v="351" actId="20577"/>
        <pc:sldMkLst>
          <pc:docMk/>
          <pc:sldMk cId="0" sldId="283"/>
        </pc:sldMkLst>
        <pc:spChg chg="mod">
          <ac:chgData name="Кристина Мокрова" userId="ce25f51fd6c1a8d9" providerId="LiveId" clId="{6310B281-0D88-4BD0-A81D-0D3BBCDC7A82}" dt="2025-07-29T11:52:54.213" v="351" actId="20577"/>
          <ac:spMkLst>
            <pc:docMk/>
            <pc:sldMk cId="0" sldId="283"/>
            <ac:spMk id="254" creationId="{00000000-0000-0000-0000-000000000000}"/>
          </ac:spMkLst>
        </pc:spChg>
        <pc:picChg chg="mod">
          <ac:chgData name="Кристина Мокрова" userId="ce25f51fd6c1a8d9" providerId="LiveId" clId="{6310B281-0D88-4BD0-A81D-0D3BBCDC7A82}" dt="2025-07-28T12:45:15.263" v="132" actId="692"/>
          <ac:picMkLst>
            <pc:docMk/>
            <pc:sldMk cId="0" sldId="283"/>
            <ac:picMk id="255" creationId="{00000000-0000-0000-0000-000000000000}"/>
          </ac:picMkLst>
        </pc:picChg>
      </pc:sldChg>
      <pc:sldChg chg="modSp mod">
        <pc:chgData name="Кристина Мокрова" userId="ce25f51fd6c1a8d9" providerId="LiveId" clId="{6310B281-0D88-4BD0-A81D-0D3BBCDC7A82}" dt="2025-07-31T15:39:42.152" v="354"/>
        <pc:sldMkLst>
          <pc:docMk/>
          <pc:sldMk cId="0" sldId="284"/>
        </pc:sldMkLst>
        <pc:spChg chg="mod">
          <ac:chgData name="Кристина Мокрова" userId="ce25f51fd6c1a8d9" providerId="LiveId" clId="{6310B281-0D88-4BD0-A81D-0D3BBCDC7A82}" dt="2025-07-31T15:39:42.152" v="354"/>
          <ac:spMkLst>
            <pc:docMk/>
            <pc:sldMk cId="0" sldId="284"/>
            <ac:spMk id="25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5F1FB6-5FD2-4694-BF76-BE25281600B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296E9C-CA39-4990-82DC-9C2DF5B50D7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22303D-B100-4E8D-9478-D1AFD45DF7E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75CB05-E2E6-4535-826C-44B6E465928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72990C-C8EC-47DA-9DE0-6D235C8DF88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DD3DFAB-68EC-46E4-876B-F16D642FA59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CE8074-1C05-499A-83E4-A5A97CBBD0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28F3A3C-6F21-4667-B014-DEF2103135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955480-FBC8-48A0-86F5-B7D576444DE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B13C8B-D8DC-474F-A452-F588DB8EB2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1C5157-ED09-45CC-BD49-D3A005DE81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CBCD39-CB46-4290-887E-82FEA0938C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E50E91-AE29-487D-8953-0F8D8D5BC9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DAD53A-596F-4EE9-89B0-B763978A76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98677F-0D50-4255-AE84-740DEFA7A52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21832B-6831-4685-891C-8ED7973A94A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A4B96F-EF42-41E5-AA3C-855D0FA4981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9B3931-D7F9-4D4A-A84D-20BD44A8ADC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7741DB-C017-4353-8AF8-F818F4D690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2A8208-9945-4186-8EC1-555F9F9A5D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5DF3E1-0ADC-418D-A442-92FD9BE4B5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B3C9C3-98FC-4688-8F7C-AE2A9FF8D0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2E28D-94DA-478A-BDC0-B02DE44F93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7250D4-7CEB-499F-9D8F-DA2003CD1D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;p1" hidden="1"/>
          <p:cNvSpPr/>
          <p:nvPr/>
        </p:nvSpPr>
        <p:spPr>
          <a:xfrm>
            <a:off x="0" y="6075000"/>
            <a:ext cx="12190680" cy="782280"/>
          </a:xfrm>
          <a:custGeom>
            <a:avLst/>
            <a:gdLst>
              <a:gd name="textAreaLeft" fmla="*/ 0 w 12190680"/>
              <a:gd name="textAreaRight" fmla="*/ 12192120 w 12190680"/>
              <a:gd name="textAreaTop" fmla="*/ 0 h 782280"/>
              <a:gd name="textAreaBottom" fmla="*/ 783720 h 782280"/>
            </a:gdLst>
            <a:ahLst/>
            <a:cxnLst/>
            <a:rect l="textAreaLeft" t="textAreaTop" r="textAreaRight" b="textAreaBottom"/>
            <a:pathLst>
              <a:path w="12192000" h="783590">
                <a:moveTo>
                  <a:pt x="12192000" y="0"/>
                </a:moveTo>
                <a:lnTo>
                  <a:pt x="0" y="0"/>
                </a:lnTo>
                <a:lnTo>
                  <a:pt x="0" y="783046"/>
                </a:lnTo>
                <a:lnTo>
                  <a:pt x="12192000" y="78304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202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" name="Google Shape;7;p1"/>
          <p:cNvPicPr/>
          <p:nvPr/>
        </p:nvPicPr>
        <p:blipFill>
          <a:blip r:embed="rId14"/>
          <a:stretch/>
        </p:blipFill>
        <p:spPr>
          <a:xfrm>
            <a:off x="375120" y="6082200"/>
            <a:ext cx="2329560" cy="77436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8;p1"/>
          <p:cNvPicPr/>
          <p:nvPr/>
        </p:nvPicPr>
        <p:blipFill>
          <a:blip r:embed="rId15"/>
          <a:stretch/>
        </p:blipFill>
        <p:spPr>
          <a:xfrm>
            <a:off x="11151360" y="159120"/>
            <a:ext cx="981720" cy="1348920"/>
          </a:xfrm>
          <a:prstGeom prst="rect">
            <a:avLst/>
          </a:prstGeom>
          <a:ln w="0">
            <a:noFill/>
          </a:ln>
        </p:spPr>
      </p:pic>
      <p:sp>
        <p:nvSpPr>
          <p:cNvPr id="3" name="Google Shape;15;p2"/>
          <p:cNvSpPr/>
          <p:nvPr/>
        </p:nvSpPr>
        <p:spPr>
          <a:xfrm>
            <a:off x="0" y="6075000"/>
            <a:ext cx="12190680" cy="782280"/>
          </a:xfrm>
          <a:custGeom>
            <a:avLst/>
            <a:gdLst>
              <a:gd name="textAreaLeft" fmla="*/ 0 w 12190680"/>
              <a:gd name="textAreaRight" fmla="*/ 12192120 w 12190680"/>
              <a:gd name="textAreaTop" fmla="*/ 0 h 782280"/>
              <a:gd name="textAreaBottom" fmla="*/ 783720 h 782280"/>
            </a:gdLst>
            <a:ahLst/>
            <a:cxnLst/>
            <a:rect l="textAreaLeft" t="textAreaTop" r="textAreaRight" b="textAreaBottom"/>
            <a:pathLst>
              <a:path w="12192000" h="783590">
                <a:moveTo>
                  <a:pt x="12192000" y="0"/>
                </a:moveTo>
                <a:lnTo>
                  <a:pt x="0" y="0"/>
                </a:lnTo>
                <a:lnTo>
                  <a:pt x="0" y="783046"/>
                </a:lnTo>
                <a:lnTo>
                  <a:pt x="12192000" y="78304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202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" name="Google Shape;16;p2"/>
          <p:cNvPicPr/>
          <p:nvPr/>
        </p:nvPicPr>
        <p:blipFill>
          <a:blip r:embed="rId14"/>
          <a:stretch/>
        </p:blipFill>
        <p:spPr>
          <a:xfrm>
            <a:off x="375120" y="6082200"/>
            <a:ext cx="2329560" cy="77436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7;p2"/>
          <p:cNvPicPr/>
          <p:nvPr/>
        </p:nvPicPr>
        <p:blipFill>
          <a:blip r:embed="rId15"/>
          <a:stretch/>
        </p:blipFill>
        <p:spPr>
          <a:xfrm>
            <a:off x="11151360" y="159120"/>
            <a:ext cx="981720" cy="134892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18;p2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4691160" y="6279480"/>
            <a:ext cx="242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2"/>
          </p:nvPr>
        </p:nvSpPr>
        <p:spPr>
          <a:xfrm>
            <a:off x="11676960" y="6386760"/>
            <a:ext cx="30636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F97231BF-C6B6-4426-9120-037B8525D656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3"/>
          </p:nvPr>
        </p:nvSpPr>
        <p:spPr>
          <a:xfrm>
            <a:off x="609480" y="6378120"/>
            <a:ext cx="280260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6;p1"/>
          <p:cNvSpPr/>
          <p:nvPr/>
        </p:nvSpPr>
        <p:spPr>
          <a:xfrm>
            <a:off x="0" y="6075000"/>
            <a:ext cx="12190680" cy="782280"/>
          </a:xfrm>
          <a:custGeom>
            <a:avLst/>
            <a:gdLst>
              <a:gd name="textAreaLeft" fmla="*/ 0 w 12190680"/>
              <a:gd name="textAreaRight" fmla="*/ 12192120 w 12190680"/>
              <a:gd name="textAreaTop" fmla="*/ 0 h 782280"/>
              <a:gd name="textAreaBottom" fmla="*/ 783720 h 782280"/>
            </a:gdLst>
            <a:ahLst/>
            <a:cxnLst/>
            <a:rect l="textAreaLeft" t="textAreaTop" r="textAreaRight" b="textAreaBottom"/>
            <a:pathLst>
              <a:path w="12192000" h="783590">
                <a:moveTo>
                  <a:pt x="12192000" y="0"/>
                </a:moveTo>
                <a:lnTo>
                  <a:pt x="0" y="0"/>
                </a:lnTo>
                <a:lnTo>
                  <a:pt x="0" y="783046"/>
                </a:lnTo>
                <a:lnTo>
                  <a:pt x="12192000" y="78304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202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9" name="Google Shape;7;p1"/>
          <p:cNvPicPr/>
          <p:nvPr/>
        </p:nvPicPr>
        <p:blipFill>
          <a:blip r:embed="rId14"/>
          <a:stretch/>
        </p:blipFill>
        <p:spPr>
          <a:xfrm>
            <a:off x="375120" y="6082200"/>
            <a:ext cx="2329560" cy="77436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8;p1"/>
          <p:cNvPicPr/>
          <p:nvPr/>
        </p:nvPicPr>
        <p:blipFill>
          <a:blip r:embed="rId15"/>
          <a:stretch/>
        </p:blipFill>
        <p:spPr>
          <a:xfrm>
            <a:off x="11151360" y="159120"/>
            <a:ext cx="981720" cy="134892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ftr" idx="4"/>
          </p:nvPr>
        </p:nvSpPr>
        <p:spPr>
          <a:xfrm>
            <a:off x="4691160" y="6279480"/>
            <a:ext cx="242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sldNum" idx="5"/>
          </p:nvPr>
        </p:nvSpPr>
        <p:spPr>
          <a:xfrm>
            <a:off x="11676960" y="6386760"/>
            <a:ext cx="30636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A9296EC8-EA90-412D-89C3-C95DA643833F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260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C:\Users\Loly-\OneDrive\&#1056;&#1072;&#1073;&#1086;&#1095;&#1080;&#1081;%20&#1089;&#1090;&#1086;&#1083;\&#1048;&#1085;&#1089;&#1090;&#1088;&#1091;&#1082;&#1094;&#1080;&#1080;\&#1080;&#1085;&#1089;&#1090;&#1088;&#1091;&#1082;&#1094;&#1080;&#1080;%20&#1076;&#1083;&#1103;%20&#1087;&#1086;&#1083;&#1100;&#1079;&#1086;&#1074;&#1072;&#1090;&#1077;&#1083;&#1077;&#1081;\&#1048;&#1079;&#1084;&#1077;&#1085;&#1077;&#1085;&#1080;&#1077;%20&#1076;&#1072;&#1085;&#1085;&#1099;&#1093;%20&#1087;&#1086;&#1083;&#1100;&#1079;&#1086;&#1074;&#1072;&#1090;&#1077;&#1083;&#1103;\&#1073;&#1091;&#1076;&#1100;&#1074;&#1076;&#1074;&#1080;&#1078;&#1077;&#1085;&#1080;&#1080;.&#1088;&#1092;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zabota@pervye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56;p7"/>
          <p:cNvSpPr/>
          <p:nvPr/>
        </p:nvSpPr>
        <p:spPr>
          <a:xfrm>
            <a:off x="746280" y="1980000"/>
            <a:ext cx="8972640" cy="34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66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Подача </a:t>
            </a:r>
            <a:endParaRPr lang="ru-RU" sz="6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66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заявления об открытии Первичного отделения</a:t>
            </a:r>
            <a:endParaRPr lang="ru-RU" sz="6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Инструкция пользователя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ftr" idx="7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8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87556C7E-B6E8-4EA8-A811-A8130B1B7FC4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Google Shape;59;p7"/>
          <p:cNvSpPr/>
          <p:nvPr/>
        </p:nvSpPr>
        <p:spPr>
          <a:xfrm>
            <a:off x="498600" y="304200"/>
            <a:ext cx="1407600" cy="38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4;p 7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ftr" idx="23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24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7D944E5E-0809-424B-B12A-C7A85A1EF060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51600" y="720000"/>
            <a:ext cx="10327320" cy="5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Скачайте документ, нажав на кнопку «Скачать решение».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3729600" y="1216080"/>
            <a:ext cx="4549320" cy="454284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40" name="Прямая соединительная линия 139"/>
          <p:cNvSpPr/>
          <p:nvPr/>
        </p:nvSpPr>
        <p:spPr>
          <a:xfrm>
            <a:off x="3780000" y="4140000"/>
            <a:ext cx="540000" cy="36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-51120" rIns="96120" bIns="-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64;p 9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PlaceHolder 1"/>
          <p:cNvSpPr>
            <a:spLocks noGrp="1"/>
          </p:cNvSpPr>
          <p:nvPr>
            <p:ph type="ftr" idx="25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26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E7C9AB15-E44F-4751-B85E-4A212B2D2E91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15680" y="684000"/>
            <a:ext cx="10443240" cy="8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Откройте страницу Госуслуг 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https://www.gosuslugi.ru/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авторизуйтесь в вашей учетной записи. Далее нажмите на поле «Введите запрос...». Данным действием вы обращаетесь к Роботу Максу к помощнику в Госуслугах.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20000" y="3708000"/>
            <a:ext cx="8138160" cy="5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Введите в нижнем поле текст «Подписать документы в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Госключе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3"/>
          <a:stretch/>
        </p:blipFill>
        <p:spPr>
          <a:xfrm>
            <a:off x="715680" y="1625580"/>
            <a:ext cx="9562680" cy="19893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147" name="Рисунок 146"/>
          <p:cNvPicPr/>
          <p:nvPr/>
        </p:nvPicPr>
        <p:blipFill>
          <a:blip r:embed="rId4"/>
          <a:stretch/>
        </p:blipFill>
        <p:spPr>
          <a:xfrm>
            <a:off x="720000" y="4090320"/>
            <a:ext cx="9538920" cy="18486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64;p 11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ftr" idx="27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28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8BA56A31-0558-4AA3-A44C-24E6DAA342CE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70320" y="789840"/>
            <a:ext cx="5087160" cy="43582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Робот Макс предложит вам несколько вариантов.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Выберите Отправить документы в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Госключ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 окажетесь на странице с разделом «Подписание документов в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Госключе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».</a:t>
            </a:r>
            <a:br>
              <a:rPr sz="1800" dirty="0"/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Вам необходимо ознакомиться с представленной информацией и нажать на кнопку «Начать».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5757480" y="930240"/>
            <a:ext cx="5161680" cy="86544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154" name="Рисунок 153"/>
          <p:cNvPicPr/>
          <p:nvPr/>
        </p:nvPicPr>
        <p:blipFill>
          <a:blip r:embed="rId3"/>
          <a:stretch/>
        </p:blipFill>
        <p:spPr>
          <a:xfrm>
            <a:off x="5760000" y="2347920"/>
            <a:ext cx="5161680" cy="33793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52" name="Прямая соединительная линия 151"/>
          <p:cNvSpPr/>
          <p:nvPr/>
        </p:nvSpPr>
        <p:spPr>
          <a:xfrm>
            <a:off x="8861393" y="320040"/>
            <a:ext cx="360" cy="540000"/>
          </a:xfrm>
          <a:prstGeom prst="line">
            <a:avLst/>
          </a:prstGeom>
          <a:ln w="15875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64;p 10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ftr" idx="2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ldNum" idx="3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43CD09FF-3F79-4F8E-A386-BA85846CB063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720000" y="3960000"/>
            <a:ext cx="5738192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Загрузите ранее скачанный документ «Решение об открытии первичного отделения» в указанное поле. Данный документ хранится на Вашем компьютере (Например, в разделе «Загрузки»). Загружать заявление необходимо путем нажатия на кнопку «Выбрать файл».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720000" y="1196640"/>
            <a:ext cx="4138920" cy="22222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60" name="Прямая соединительная линия 159"/>
          <p:cNvSpPr/>
          <p:nvPr/>
        </p:nvSpPr>
        <p:spPr>
          <a:xfrm flipH="1">
            <a:off x="3420000" y="3168000"/>
            <a:ext cx="540000" cy="36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-51120" rIns="96120" bIns="-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1" name="Рисунок 160"/>
          <p:cNvPicPr/>
          <p:nvPr/>
        </p:nvPicPr>
        <p:blipFill>
          <a:blip r:embed="rId3"/>
          <a:stretch/>
        </p:blipFill>
        <p:spPr>
          <a:xfrm>
            <a:off x="7200000" y="2271960"/>
            <a:ext cx="4523040" cy="36669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62" name="Прямоугольник 161"/>
          <p:cNvSpPr/>
          <p:nvPr/>
        </p:nvSpPr>
        <p:spPr>
          <a:xfrm>
            <a:off x="754559" y="736200"/>
            <a:ext cx="10468497" cy="3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В поле «Категория» в выпадающем списке выберите «Заявление» и нажмите на кнопку «Продолжить».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3892DC7-6F27-F1E5-42C1-E38918B17E17}"/>
              </a:ext>
            </a:extLst>
          </p:cNvPr>
          <p:cNvSpPr/>
          <p:nvPr/>
        </p:nvSpPr>
        <p:spPr>
          <a:xfrm rot="10800000" flipH="1">
            <a:off x="6930000" y="4675140"/>
            <a:ext cx="540000" cy="36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-51120" rIns="96120" bIns="-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64;p 12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ftr" idx="3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3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FE1D30F9-272C-40ED-8A45-29BBA2F29483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720000" y="719999"/>
            <a:ext cx="9179280" cy="3534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После успешной загрузки заявления, нажмите на кнопку «Продолжить».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Arial"/>
            </a:endParaRPr>
          </a:p>
          <a:p>
            <a:endParaRPr lang="ru-RU" spc="-1" dirty="0">
              <a:solidFill>
                <a:srgbClr val="000000"/>
              </a:solidFill>
              <a:latin typeface="Times New Roman"/>
              <a:ea typeface="Microsoft YaHei"/>
            </a:endParaRP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Введите в поле «Наименование» название вашего документа </a:t>
            </a: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(название должно быть корректным и соответствовать сути документа) </a:t>
            </a: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и нажмите на кнопку «Продолжить».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Рисунок 166"/>
          <p:cNvPicPr/>
          <p:nvPr/>
        </p:nvPicPr>
        <p:blipFill>
          <a:blip r:embed="rId2"/>
          <a:stretch/>
        </p:blipFill>
        <p:spPr>
          <a:xfrm>
            <a:off x="7960091" y="720000"/>
            <a:ext cx="3334794" cy="2624912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68" name="Прямая соединительная линия 167"/>
          <p:cNvSpPr/>
          <p:nvPr/>
        </p:nvSpPr>
        <p:spPr>
          <a:xfrm flipH="1">
            <a:off x="10131840" y="3151326"/>
            <a:ext cx="540000" cy="36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-51120" rIns="96120" bIns="-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F99FB8-BC05-2AD2-AEC5-8D7A68570E7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90119" y="3043990"/>
            <a:ext cx="4571754" cy="27352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64;p 16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ftr" idx="35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 idx="36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E7E41156-FBAE-42D5-AFD7-9A59AEB51163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19999" y="719999"/>
            <a:ext cx="9906291" cy="3659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Обратите внимание на то, что необходимо выбрать тип 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подписи «УНЭП» путем нажатия на кнопку «УНЭП».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Подпишите заявление в мобильном приложении «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Госключ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» до </a:t>
            </a: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указанного в сообщении времени.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Рисунок 179"/>
          <p:cNvPicPr/>
          <p:nvPr/>
        </p:nvPicPr>
        <p:blipFill>
          <a:blip r:embed="rId2"/>
          <a:stretch/>
        </p:blipFill>
        <p:spPr>
          <a:xfrm>
            <a:off x="6930000" y="604496"/>
            <a:ext cx="3935329" cy="2249631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81" name="Прямая соединительная линия 180"/>
          <p:cNvSpPr/>
          <p:nvPr/>
        </p:nvSpPr>
        <p:spPr>
          <a:xfrm rot="10800000">
            <a:off x="7614594" y="1988943"/>
            <a:ext cx="498606" cy="13111"/>
          </a:xfrm>
          <a:prstGeom prst="line">
            <a:avLst/>
          </a:prstGeom>
          <a:ln w="10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-50040" rIns="95040" bIns="-5004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E54D11-5DF7-2DBC-D563-A1468AF1549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06527" y="2969630"/>
            <a:ext cx="3358802" cy="289143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64;p 17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ftr" idx="3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4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31AAC4A2-25B2-4414-9785-4F1068D6D949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12000" y="697320"/>
            <a:ext cx="9369398" cy="8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Откройте мобильное приложение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Госключ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», установленное на ваше мобильное устройство.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Авторизуйтесь в приложении путем ввода логина и пароля вашей учетной записи на Госуслугах.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Рисунок 190"/>
          <p:cNvPicPr/>
          <p:nvPr/>
        </p:nvPicPr>
        <p:blipFill>
          <a:blip r:embed="rId2"/>
          <a:stretch/>
        </p:blipFill>
        <p:spPr>
          <a:xfrm>
            <a:off x="9900000" y="563760"/>
            <a:ext cx="1334160" cy="14151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192" name="Рисунок 191"/>
          <p:cNvPicPr/>
          <p:nvPr/>
        </p:nvPicPr>
        <p:blipFill>
          <a:blip r:embed="rId3"/>
          <a:stretch/>
        </p:blipFill>
        <p:spPr>
          <a:xfrm>
            <a:off x="5760000" y="1800000"/>
            <a:ext cx="1978920" cy="42375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93" name="Прямоугольник 192"/>
          <p:cNvSpPr/>
          <p:nvPr/>
        </p:nvSpPr>
        <p:spPr>
          <a:xfrm>
            <a:off x="637920" y="2160000"/>
            <a:ext cx="4941360" cy="16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Ознакомьтесь с Лицензионным соглашением и нажмите на кнопку «Продолжить».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Подвиньте ползунок по полю «Я ознакомился с документами и принимаю условия соглашения»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193"/>
          <p:cNvPicPr/>
          <p:nvPr/>
        </p:nvPicPr>
        <p:blipFill>
          <a:blip r:embed="rId4"/>
          <a:stretch/>
        </p:blipFill>
        <p:spPr>
          <a:xfrm>
            <a:off x="7920000" y="1800000"/>
            <a:ext cx="1953360" cy="42346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0D40B13-B39F-2D3A-CB17-193332E72ADB}"/>
              </a:ext>
            </a:extLst>
          </p:cNvPr>
          <p:cNvSpPr/>
          <p:nvPr/>
        </p:nvSpPr>
        <p:spPr>
          <a:xfrm rot="10800000">
            <a:off x="9981398" y="5338535"/>
            <a:ext cx="498606" cy="13111"/>
          </a:xfrm>
          <a:prstGeom prst="line">
            <a:avLst/>
          </a:prstGeom>
          <a:ln w="10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-50040" rIns="95040" bIns="-5004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0A6D13-BEE2-FC88-244A-E279A9922384}"/>
              </a:ext>
            </a:extLst>
          </p:cNvPr>
          <p:cNvSpPr/>
          <p:nvPr/>
        </p:nvSpPr>
        <p:spPr>
          <a:xfrm rot="16200000">
            <a:off x="6623194" y="5653358"/>
            <a:ext cx="498606" cy="13111"/>
          </a:xfrm>
          <a:prstGeom prst="line">
            <a:avLst/>
          </a:prstGeom>
          <a:ln w="10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-50040" rIns="95040" bIns="-5004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64;p 19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ftr" idx="4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 idx="4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0F8BC828-C236-4292-B4F8-15DEC68CF004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630000" y="435600"/>
            <a:ext cx="10294674" cy="17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Придумайте надежный пароль для защиты ваших данных в мобильном приложении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Госключ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 и нажмите кнопку «Продолжить».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Подтвердите ваш пароль и нажмите кнопку «Продолжить».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Водите пальцем по экрану, чтобы сгенерировать случайные числа, необходимые для работы приложения (водите по экрану палец, не отрывая его от экрана, таким образом вырисовывая цифры). Процент выполнения должен стать 100%.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2"/>
          <a:stretch/>
        </p:blipFill>
        <p:spPr>
          <a:xfrm>
            <a:off x="1980000" y="2224440"/>
            <a:ext cx="1937160" cy="37144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00" name="Рисунок 199"/>
          <p:cNvPicPr/>
          <p:nvPr/>
        </p:nvPicPr>
        <p:blipFill>
          <a:blip r:embed="rId3"/>
          <a:stretch/>
        </p:blipFill>
        <p:spPr>
          <a:xfrm>
            <a:off x="5596200" y="2160000"/>
            <a:ext cx="1962720" cy="37144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01" name="Рисунок 200"/>
          <p:cNvPicPr/>
          <p:nvPr/>
        </p:nvPicPr>
        <p:blipFill>
          <a:blip r:embed="rId4"/>
          <a:stretch/>
        </p:blipFill>
        <p:spPr>
          <a:xfrm>
            <a:off x="9000000" y="2224440"/>
            <a:ext cx="2015280" cy="37144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202" name="Прямая соединительная линия 201"/>
          <p:cNvSpPr/>
          <p:nvPr/>
        </p:nvSpPr>
        <p:spPr>
          <a:xfrm>
            <a:off x="4320000" y="3600000"/>
            <a:ext cx="720000" cy="3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3" name="Прямая соединительная линия 202"/>
          <p:cNvSpPr/>
          <p:nvPr/>
        </p:nvSpPr>
        <p:spPr>
          <a:xfrm>
            <a:off x="7920000" y="3600000"/>
            <a:ext cx="720000" cy="3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64;p 21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ftr" idx="43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44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4706B47A-52BA-420E-8805-5D7206CF328C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87880" y="663480"/>
            <a:ext cx="10571040" cy="21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Дождитесь загрузки и выпуска Электронной подписи.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Документ готов. Проверьте документ путем нажатия на него и подвиньте ползунок в поле «Я проверил документы».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Нажмите на кнопку «Подписать».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2"/>
          <a:stretch/>
        </p:blipFill>
        <p:spPr>
          <a:xfrm>
            <a:off x="4500000" y="1620000"/>
            <a:ext cx="1978920" cy="42588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09" name="Рисунок 208"/>
          <p:cNvPicPr/>
          <p:nvPr/>
        </p:nvPicPr>
        <p:blipFill>
          <a:blip r:embed="rId3"/>
          <a:stretch/>
        </p:blipFill>
        <p:spPr>
          <a:xfrm>
            <a:off x="7380000" y="1620000"/>
            <a:ext cx="1978920" cy="42163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64;p 22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ftr" idx="45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Num" idx="46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043F2EE4-E754-4B70-8F89-C34DDE80CD7A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19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654120" y="687420"/>
            <a:ext cx="10715760" cy="110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Выберите раздел «Подписание документов».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Нажмите на кнопку «Подписать».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Документы подписаны.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2"/>
          <a:stretch/>
        </p:blipFill>
        <p:spPr>
          <a:xfrm>
            <a:off x="6012000" y="1614960"/>
            <a:ext cx="1978920" cy="42879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15" name="Рисунок 214"/>
          <p:cNvPicPr/>
          <p:nvPr/>
        </p:nvPicPr>
        <p:blipFill>
          <a:blip r:embed="rId3"/>
          <a:stretch/>
        </p:blipFill>
        <p:spPr>
          <a:xfrm>
            <a:off x="8805600" y="1584000"/>
            <a:ext cx="1993320" cy="43189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16" name="Рисунок 215"/>
          <p:cNvPicPr/>
          <p:nvPr/>
        </p:nvPicPr>
        <p:blipFill>
          <a:blip r:embed="rId4"/>
          <a:stretch/>
        </p:blipFill>
        <p:spPr>
          <a:xfrm>
            <a:off x="3240000" y="1620000"/>
            <a:ext cx="1978920" cy="42879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217" name="Прямая соединительная линия 216"/>
          <p:cNvSpPr/>
          <p:nvPr/>
        </p:nvSpPr>
        <p:spPr>
          <a:xfrm>
            <a:off x="5400000" y="3600000"/>
            <a:ext cx="360000" cy="3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" name="Прямая соединительная линия 217"/>
          <p:cNvSpPr/>
          <p:nvPr/>
        </p:nvSpPr>
        <p:spPr>
          <a:xfrm>
            <a:off x="8280000" y="3600000"/>
            <a:ext cx="360000" cy="3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64;p8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ftr" idx="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1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3BFA0A5B-50F6-4741-8C9B-7BC994912484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20000" y="720000"/>
            <a:ext cx="10618920" cy="59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Для подачи заявления </a:t>
            </a:r>
            <a:r>
              <a:rPr lang="ru-RU" spc="-1" dirty="0">
                <a:solidFill>
                  <a:schemeClr val="dk1"/>
                </a:solidFill>
                <a:latin typeface="Times New Roman"/>
                <a:ea typeface="Calibri"/>
              </a:rPr>
              <a:t>об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открытии Первичного отделения необходимо авторизоваться на сайте </a:t>
            </a:r>
            <a:r>
              <a:rPr lang="ru-RU" sz="1800" b="0" u="sng" strike="noStrike" spc="-1" dirty="0" err="1">
                <a:solidFill>
                  <a:srgbClr val="0000FF"/>
                </a:solidFill>
                <a:uFillTx/>
                <a:latin typeface="Times New Roman"/>
                <a:ea typeface="Calibri"/>
                <a:hlinkClick r:id="rId2"/>
              </a:rPr>
              <a:t>будьвдвижении.рф</a:t>
            </a:r>
            <a:r>
              <a:rPr lang="ru-RU" sz="1800" b="0" strike="noStrike" spc="-1" dirty="0">
                <a:solidFill>
                  <a:srgbClr val="1C1C1C"/>
                </a:solidFill>
                <a:latin typeface="Times New Roman"/>
                <a:ea typeface="Calibri"/>
              </a:rPr>
              <a:t> с помощью логина и пароля.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99"/>
          <p:cNvPicPr/>
          <p:nvPr/>
        </p:nvPicPr>
        <p:blipFill>
          <a:blip r:embed="rId3"/>
          <a:stretch/>
        </p:blipFill>
        <p:spPr>
          <a:xfrm>
            <a:off x="720360" y="1402920"/>
            <a:ext cx="7198560" cy="417564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638D1-E12E-CDE1-B430-8522C40C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74" y="1837944"/>
            <a:ext cx="4053934" cy="35752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64;p 20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ftr" idx="47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 idx="48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A9DEBD72-30E7-4F1D-AF31-8FE8FE41958F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717840" y="720000"/>
            <a:ext cx="10477440" cy="368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Далее необходимо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,Bold"/>
              </a:rPr>
              <a:t>перей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ти на персональном компьютере (ноутбуке) обратно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вашу учетную запись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,Bold"/>
              </a:rPr>
              <a:t>в Госуслугах.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разделе с уведомлениями отобразится сообщение о том, что документы подписаны.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latin typeface="Times New Roman"/>
            </a:endParaRPr>
          </a:p>
          <a:p>
            <a:r>
              <a:rPr lang="ru-RU" spc="-1" dirty="0">
                <a:solidFill>
                  <a:srgbClr val="000000"/>
                </a:solidFill>
                <a:latin typeface="Times New Roman"/>
              </a:rPr>
              <a:t>Откройте уведомления и загрузите оба документа на ваш компьютер (или ноутбук) путем нажатия на кнопку «Скачать» в каждом поле. У вас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загрузится один документ в формате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PDF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и один документ в формате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SIG.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Рисунок 222"/>
          <p:cNvPicPr/>
          <p:nvPr/>
        </p:nvPicPr>
        <p:blipFill>
          <a:blip r:embed="rId2"/>
          <a:stretch/>
        </p:blipFill>
        <p:spPr>
          <a:xfrm>
            <a:off x="3116880" y="1810440"/>
            <a:ext cx="6047640" cy="16084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25" name="Рисунок 224"/>
          <p:cNvPicPr/>
          <p:nvPr/>
        </p:nvPicPr>
        <p:blipFill>
          <a:blip r:embed="rId3"/>
          <a:stretch/>
        </p:blipFill>
        <p:spPr>
          <a:xfrm>
            <a:off x="2520000" y="4405680"/>
            <a:ext cx="8305200" cy="153324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64;p 23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ftr" idx="4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Num" idx="5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0F0A79B2-6328-4837-A0D8-77A85A7F4FD4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609840" y="596159"/>
            <a:ext cx="6049080" cy="32250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Перейдите обратно в Систему и на этапе «Подписание решения» загрузите ранее скаченные документы в соответствующие поля.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Процесс подписания заявления со стороны Единомышленника аналогичен процессу подписания со стороны Инициатора.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После подписания заявления Единомышленниками, статус в блоке «Единомышленники» изменится с «Не отправлено» на «Файл подписи загружен».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Рисунок 229"/>
          <p:cNvPicPr/>
          <p:nvPr/>
        </p:nvPicPr>
        <p:blipFill>
          <a:blip r:embed="rId2"/>
          <a:stretch/>
        </p:blipFill>
        <p:spPr>
          <a:xfrm>
            <a:off x="6660000" y="596160"/>
            <a:ext cx="4432680" cy="41155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64;p 24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ftr" idx="5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ldNum" idx="5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94E7B054-ED94-4A3D-A6E4-1D78174D5378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703080" y="720000"/>
            <a:ext cx="8835840" cy="5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На этапе «Подача заявления» скачайте заявление по кнопке «Скачать заявление».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BE1E99-4E42-C56A-C835-4F6DE4EB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7" y="1514623"/>
            <a:ext cx="4548546" cy="4090498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64;p 18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ftr" idx="53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54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C8487A47-DFC9-457C-B253-1B18B01B3E24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90120" y="691919"/>
            <a:ext cx="10468800" cy="2869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Необходимо подписать заявление у директора, либо юридического представителя образовательного учреждения (подпись должна быть собственноручной) и приложить в поле «Прикрепление заявления*» отсканированный документ в формате PDF, путем нажатия на кнопку «Загрузите».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Нажмите на кнопку «К следующему шагу».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Поздравляем! Заявление на открытие первичного отделения отправлено.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Необходимо дождаться ответа от регионального отделения. Уведомление об одобрении или об отклонении заявления поступит на вашу электронную почту, а также отобразится в вашем личном кабинете.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Рисунок 239"/>
          <p:cNvPicPr/>
          <p:nvPr/>
        </p:nvPicPr>
        <p:blipFill>
          <a:blip r:embed="rId2"/>
          <a:stretch/>
        </p:blipFill>
        <p:spPr>
          <a:xfrm>
            <a:off x="3780000" y="3313080"/>
            <a:ext cx="4626000" cy="2459160"/>
          </a:xfrm>
          <a:prstGeom prst="rect">
            <a:avLst/>
          </a:prstGeom>
          <a:ln w="3175">
            <a:solidFill>
              <a:srgbClr val="11111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64;p 14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ftr" idx="55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Num" idx="56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0E2A2502-683F-482B-906A-2C79CC24BBC5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624600" y="720000"/>
            <a:ext cx="909432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«Лично»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Нажмите «Подать заявление лично» и потом «Сохранить выбор».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Рисунок 244"/>
          <p:cNvPicPr/>
          <p:nvPr/>
        </p:nvPicPr>
        <p:blipFill>
          <a:blip r:embed="rId2"/>
          <a:stretch/>
        </p:blipFill>
        <p:spPr>
          <a:xfrm>
            <a:off x="4094640" y="1958040"/>
            <a:ext cx="4451760" cy="38008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64;p 8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ftr" idx="57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Num" idx="58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1F29D2DB-8FDB-4515-AE76-2CD26F250D0A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652680" y="696960"/>
            <a:ext cx="5106240" cy="39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этапе «Личная подача» скачайте оба документа по кнопке «Скачать решение» и «Скачать заявление».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Далее вам и указанным единомышленникам необходимо подписать лично Решение об открытии отделения.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Заявление о создании Первичного отделения необходимо подписать у директора, либо у юридического представителя образовательного учреждения, а затем подать вместе с документом «Решение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Региональное Отделение.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Рисунок 249"/>
          <p:cNvPicPr/>
          <p:nvPr/>
        </p:nvPicPr>
        <p:blipFill>
          <a:blip r:embed="rId2"/>
          <a:stretch/>
        </p:blipFill>
        <p:spPr>
          <a:xfrm>
            <a:off x="6137640" y="696960"/>
            <a:ext cx="4841280" cy="51181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64;p 25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ftr" idx="5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6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F6C8E47E-493B-4303-8EE2-676AF51681EE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720360" y="731160"/>
            <a:ext cx="10078560" cy="21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После подписания документов не забудьте передать их лично в ваше региональное отделение по адресу, указанному в информационном окне.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После посещения регионального отделения дождитесь ответа от его сотрудников.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Уведомление об одобрении или об отклонении заявления поступит на вашу электронную почту, а также отобразится в вашем личном кабинете.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Рисунок 254"/>
          <p:cNvPicPr/>
          <p:nvPr/>
        </p:nvPicPr>
        <p:blipFill>
          <a:blip r:embed="rId2"/>
          <a:stretch/>
        </p:blipFill>
        <p:spPr>
          <a:xfrm>
            <a:off x="3960000" y="2786400"/>
            <a:ext cx="5178240" cy="27925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64;p 26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ftr" idx="6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ldNum" idx="6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1C181A03-9A17-4920-880A-AD8705D3B418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27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720000" y="784440"/>
            <a:ext cx="8798664" cy="232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Если у Вас возникли сложности, Вы можете обратиться в Службу Заботы.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Способы связи: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Почта: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hlinkClick r:id="rId2"/>
              </a:rPr>
              <a:t>zabota@pervye.ru</a:t>
            </a:r>
            <a:endParaRPr lang="ru-RU" b="1" spc="-1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обратной связи на сайте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Телефоны: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+7 (495) 565-30-10 (Москва и МО)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8 (800) 333-63-11 (бесплатно по России)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Часы работы: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pc="-1" dirty="0" err="1">
                <a:solidFill>
                  <a:srgbClr val="000000"/>
                </a:solidFill>
                <a:latin typeface="Times New Roman"/>
              </a:rPr>
              <a:t>Пн-Пт</a:t>
            </a:r>
            <a:r>
              <a:rPr lang="ru-RU" spc="-1">
                <a:solidFill>
                  <a:srgbClr val="000000"/>
                </a:solidFill>
                <a:latin typeface="Times New Roman"/>
              </a:rPr>
              <a:t> с 7:00 до 21:00 (по московскому времени)</a:t>
            </a:r>
            <a:endParaRPr lang="ru-RU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64;p 1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ftr" idx="1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 idx="1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82D420AB-225C-4092-A642-E5E4503B06E0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Google Shape;75;p9"/>
          <p:cNvSpPr/>
          <p:nvPr/>
        </p:nvSpPr>
        <p:spPr>
          <a:xfrm>
            <a:off x="716040" y="685800"/>
            <a:ext cx="9218520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При успешном вводе данных для входа перед вами откроется личный кабинет пользователя.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3960360" y="1135800"/>
            <a:ext cx="4329360" cy="480276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64;p 2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ftr" idx="13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14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C4FBA6FC-D987-466C-9B7F-3A5A0879485D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0000" y="648000"/>
            <a:ext cx="5579280" cy="515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Нажмите на вкладку «Открыть Первичное отделение».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Обратите внимание, что подачу заявления на открытие Первичного отделения от имени ребенка в возрасте от 6 до 14 лет осуществляет родитель ребенка или лицо, его заменяющее (усыновители, опекуны и попечители, как из числа физических лиц, так и должностные лица органов опеки и попечительства, учреждений государственного воспитания и образования, выполняющих функции государственного опекуна).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Так, пользователь, которому исполнилось 14 лет имеет право самостоятельно подать заявление в Системе, в качестве Учащегося.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В случае, если пользователю исполнить 18 лет, заявление на открытие Первичного отделения подается в качестве Наставника.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6270783" y="747209"/>
            <a:ext cx="5000760" cy="47682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12" name="Прямая соединительная линия 111"/>
          <p:cNvSpPr/>
          <p:nvPr/>
        </p:nvSpPr>
        <p:spPr>
          <a:xfrm>
            <a:off x="8441712" y="3131309"/>
            <a:ext cx="360" cy="360000"/>
          </a:xfrm>
          <a:prstGeom prst="line">
            <a:avLst/>
          </a:prstGeom>
          <a:ln w="12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64;p 3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ftr" idx="15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 idx="16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2DB36754-8932-445E-89E9-CADB0ACE5AB1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0000" y="540000"/>
            <a:ext cx="5399640" cy="50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Откроется страница «Подача заявления об открытии первичного отделения».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Место расположения и команда единомышленников.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Необходимо внести данные электронной почты не менее двух друзей, зарегистрированных на портале и выбрать из списка наименование образовательного учреждения, на базе которого планируется открыть Первичное отделение.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19AF32-C343-CD89-3E5C-0D1EEC37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40" y="134754"/>
            <a:ext cx="5198638" cy="5834279"/>
          </a:xfrm>
          <a:prstGeom prst="rect">
            <a:avLst/>
          </a:prstGeom>
          <a:solidFill>
            <a:schemeClr val="lt1"/>
          </a:solidFill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633600" y="688679"/>
            <a:ext cx="10346040" cy="37678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 установке чек-бокса «Является филиалом» заполните поля: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ИНН — введите ИНН образовательного учреждения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Наименование организации- заполняется автоматически на основе ИНН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Адрес организации - заполняется автоматически на основе ИНН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Если первичное отделение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 является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филиалом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то заполните поля: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Наименование образовательного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учреждения -начните вводить название и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далее выберите из выпадающего списка.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нажмите «К следующему шагу».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5220000" y="2160000"/>
            <a:ext cx="6553080" cy="36666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64;p 4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ftr" idx="17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18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E29E1600-40F0-4637-9673-76E5EAC4D155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20000" y="733680"/>
            <a:ext cx="10438920" cy="5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Перед заполнением заявления советуем изучить подробную «Подсказку», которая находится справа от формы ввода.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2"/>
          <a:stretch/>
        </p:blipFill>
        <p:spPr>
          <a:xfrm>
            <a:off x="4861080" y="1260000"/>
            <a:ext cx="2518920" cy="44676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64;p 5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ftr" idx="19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20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E303B9E9-31F3-4C4C-8955-8864D6F40D8C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20000" y="765719"/>
            <a:ext cx="4890088" cy="37677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Подписание решения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Выберите способ подачи заявления: онлайн или лично.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Вам и другим участникам инициативной группы необходимо подписать «Решение» с помощью усиленной неквалифицированной электронной подписи (УНЭП) через мобильное приложение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Госключ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 – либо распечатать заявление и протокол, подписать вместе с единомышленниками и отправить в ваше региональное или местное отделение.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0A03C0-C4D9-0D5D-2CCA-399D77DB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0" y="1494729"/>
            <a:ext cx="6020640" cy="425826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64;p 6"/>
          <p:cNvSpPr/>
          <p:nvPr/>
        </p:nvSpPr>
        <p:spPr>
          <a:xfrm>
            <a:off x="3659400" y="6319080"/>
            <a:ext cx="360" cy="307800"/>
          </a:xfrm>
          <a:custGeom>
            <a:avLst/>
            <a:gdLst>
              <a:gd name="textAreaLeft" fmla="*/ 0 w 360"/>
              <a:gd name="textAreaRight" fmla="*/ 5760 w 360"/>
              <a:gd name="textAreaTop" fmla="*/ 0 h 307800"/>
              <a:gd name="textAreaBottom" fmla="*/ 309240 h 307800"/>
            </a:gdLst>
            <a:ahLst/>
            <a:cxnLst/>
            <a:rect l="textAreaLeft" t="textAreaTop" r="textAreaRight" b="textAreaBottom"/>
            <a:pathLst>
              <a:path w="120000" h="309245">
                <a:moveTo>
                  <a:pt x="0" y="0"/>
                </a:moveTo>
                <a:lnTo>
                  <a:pt x="0" y="308841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ftr" idx="21"/>
          </p:nvPr>
        </p:nvSpPr>
        <p:spPr>
          <a:xfrm>
            <a:off x="4691160" y="6279480"/>
            <a:ext cx="2421720" cy="3982320"/>
          </a:xfrm>
          <a:prstGeom prst="rect">
            <a:avLst/>
          </a:prstGeom>
          <a:noFill/>
          <a:ln w="0">
            <a:noFill/>
          </a:ln>
        </p:spPr>
        <p:txBody>
          <a:bodyPr lIns="0" tIns="5760" rIns="0" bIns="0" anchor="t">
            <a:noAutofit/>
          </a:bodyPr>
          <a:lstStyle>
            <a:lvl1pPr marL="12600" indent="0" algn="ctr">
              <a:lnSpc>
                <a:spcPct val="119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Российское движение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  <a:p>
            <a:pPr marL="12600" indent="0" algn="ctr">
              <a:lnSpc>
                <a:spcPct val="119000"/>
              </a:lnSpc>
              <a:buNone/>
              <a:tabLst>
                <a:tab pos="0" algn="l"/>
              </a:tabLs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Детей и молодежи «Движение первых»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22"/>
          </p:nvPr>
        </p:nvSpPr>
        <p:spPr>
          <a:xfrm>
            <a:off x="11676960" y="6386760"/>
            <a:ext cx="3063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pos="0" algn="l"/>
              </a:tabLst>
            </a:pPr>
            <a:fld id="{CCC6C2B0-51BD-418C-9EDC-6324BCF1DE7A}" type="slidenum">
              <a:rPr lang="ru-RU" sz="1800" b="0" strike="noStrike" spc="-1">
                <a:solidFill>
                  <a:schemeClr val="lt1"/>
                </a:solidFill>
                <a:latin typeface="Calibri"/>
                <a:ea typeface="Calibri"/>
              </a:rPr>
              <a:t>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73920" y="720000"/>
            <a:ext cx="10125000" cy="8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«Онлайн»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Нажмите «Подать заявление онлайн» и потом «Сохранить выбор».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2"/>
          <a:stretch/>
        </p:blipFill>
        <p:spPr>
          <a:xfrm>
            <a:off x="3600000" y="1746000"/>
            <a:ext cx="4498920" cy="401292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1425</Words>
  <Application>Microsoft Office PowerPoint</Application>
  <PresentationFormat>Широкоэкранный</PresentationFormat>
  <Paragraphs>210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Кристина Мокрова</cp:lastModifiedBy>
  <cp:revision>13</cp:revision>
  <dcterms:modified xsi:type="dcterms:W3CDTF">2025-08-07T08:45:21Z</dcterms:modified>
  <dc:language>ru-RU</dc:language>
</cp:coreProperties>
</file>